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4"/>
  </p:notesMasterIdLst>
  <p:sldIdLst>
    <p:sldId id="275" r:id="rId2"/>
    <p:sldId id="276" r:id="rId3"/>
    <p:sldId id="278" r:id="rId4"/>
    <p:sldId id="260" r:id="rId5"/>
    <p:sldId id="277" r:id="rId6"/>
    <p:sldId id="281" r:id="rId7"/>
    <p:sldId id="289" r:id="rId8"/>
    <p:sldId id="280" r:id="rId9"/>
    <p:sldId id="290" r:id="rId10"/>
    <p:sldId id="291" r:id="rId11"/>
    <p:sldId id="282" r:id="rId12"/>
    <p:sldId id="279" r:id="rId13"/>
  </p:sldIdLst>
  <p:sldSz cx="12190413" cy="7218363"/>
  <p:notesSz cx="6858000" cy="9144000"/>
  <p:defaultTextStyle>
    <a:defPPr>
      <a:defRPr lang="ru-RU"/>
    </a:defPPr>
    <a:lvl1pPr marL="0" algn="l" defTabSz="110898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4492" algn="l" defTabSz="110898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8984" algn="l" defTabSz="110898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63476" algn="l" defTabSz="110898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17969" algn="l" defTabSz="110898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72461" algn="l" defTabSz="110898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26953" algn="l" defTabSz="110898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81445" algn="l" defTabSz="110898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35937" algn="l" defTabSz="110898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32" y="108"/>
      </p:cViewPr>
      <p:guideLst>
        <p:guide orient="horz" pos="227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2002A-562E-4CB4-8F39-FE0569D54950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685800"/>
            <a:ext cx="5788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2B574-9654-4553-91EF-CFD30C6FF6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0898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54492" algn="l" defTabSz="110898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08984" algn="l" defTabSz="110898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63476" algn="l" defTabSz="110898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17969" algn="l" defTabSz="110898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72461" algn="l" defTabSz="110898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26953" algn="l" defTabSz="110898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81445" algn="l" defTabSz="110898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35937" algn="l" defTabSz="110898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2B574-9654-4553-91EF-CFD30C6FF6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9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123" y="721836"/>
            <a:ext cx="7999959" cy="3127958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123" y="4045849"/>
            <a:ext cx="6399967" cy="2049658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0029-6105-4F8C-9E36-EF5F29CC232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9A84-53DF-4BCE-BBFA-4D03EE63849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6941" y="8912"/>
            <a:ext cx="3809504" cy="4010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7376" y="96356"/>
            <a:ext cx="6079863" cy="64001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4883" y="240612"/>
            <a:ext cx="4952355" cy="52132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4883" y="33975"/>
            <a:ext cx="4852357" cy="510799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4405" y="641634"/>
            <a:ext cx="4342834" cy="45716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75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711" y="561428"/>
            <a:ext cx="10817404" cy="3288365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600"/>
            </a:lvl2pPr>
            <a:lvl3pPr marL="914309" indent="0">
              <a:buNone/>
              <a:defRPr sz="16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3" y="4045848"/>
            <a:ext cx="8303129" cy="481224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0029-6105-4F8C-9E36-EF5F29CC232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9A84-53DF-4BCE-BBFA-4D03EE638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9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124" y="721836"/>
            <a:ext cx="10057091" cy="2887345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123" y="4331018"/>
            <a:ext cx="8534877" cy="1978366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0029-6105-4F8C-9E36-EF5F29CC232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9A84-53DF-4BCE-BBFA-4D03EE638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5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263" y="721836"/>
            <a:ext cx="9142811" cy="2887345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024" y="3609182"/>
            <a:ext cx="8533289" cy="40102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124" y="4527073"/>
            <a:ext cx="8533289" cy="17733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0029-6105-4F8C-9E36-EF5F29CC232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9A84-53DF-4BCE-BBFA-4D03EE63849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743" y="854901"/>
            <a:ext cx="609521" cy="615504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lvl="0"/>
            <a:r>
              <a:rPr lang="en-US" sz="799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4073" y="2914081"/>
            <a:ext cx="609521" cy="615504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lvl="0" algn="r"/>
            <a:r>
              <a:rPr lang="en-US" sz="7999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33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123" y="3609182"/>
            <a:ext cx="8533289" cy="1786592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122" y="5402700"/>
            <a:ext cx="8534879" cy="90561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0029-6105-4F8C-9E36-EF5F29CC232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9A84-53DF-4BCE-BBFA-4D03EE638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3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264" y="721836"/>
            <a:ext cx="9142810" cy="2887345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123" y="4134964"/>
            <a:ext cx="8533290" cy="11050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122" y="5239997"/>
            <a:ext cx="8533290" cy="106938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0029-6105-4F8C-9E36-EF5F29CC232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9A84-53DF-4BCE-BBFA-4D03EE63849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743" y="854901"/>
            <a:ext cx="609521" cy="615504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lvl="0"/>
            <a:r>
              <a:rPr lang="en-US" sz="799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4073" y="2914081"/>
            <a:ext cx="609521" cy="615504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lvl="0" algn="r"/>
            <a:r>
              <a:rPr lang="en-US" sz="7999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1771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124" y="721836"/>
            <a:ext cx="10057091" cy="288734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123" y="4134964"/>
            <a:ext cx="8533289" cy="8822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122" y="5017207"/>
            <a:ext cx="8533290" cy="129217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0029-6105-4F8C-9E36-EF5F29CC232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9A84-53DF-4BCE-BBFA-4D03EE638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90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0029-6105-4F8C-9E36-EF5F29CC232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9A84-53DF-4BCE-BBFA-4D03EE638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983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082" y="721836"/>
            <a:ext cx="2057132" cy="481224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11" y="721836"/>
            <a:ext cx="7822182" cy="5587548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0029-6105-4F8C-9E36-EF5F29CC232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9A84-53DF-4BCE-BBFA-4D03EE638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5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0029-6105-4F8C-9E36-EF5F29CC232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9A84-53DF-4BCE-BBFA-4D03EE638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23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122" y="2112039"/>
            <a:ext cx="8533290" cy="240149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124" y="4732038"/>
            <a:ext cx="8533289" cy="157734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0029-6105-4F8C-9E36-EF5F29CC232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9A84-53DF-4BCE-BBFA-4D03EE638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5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123" y="721837"/>
            <a:ext cx="4937012" cy="380523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7377" y="721837"/>
            <a:ext cx="4933837" cy="380523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0029-6105-4F8C-9E36-EF5F29CC232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9A84-53DF-4BCE-BBFA-4D03EE638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6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954" y="721837"/>
            <a:ext cx="4649182" cy="60654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123" y="1337291"/>
            <a:ext cx="4937012" cy="3189782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8275" y="721837"/>
            <a:ext cx="4664527" cy="60654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5789" y="1328379"/>
            <a:ext cx="4928546" cy="3189782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0029-6105-4F8C-9E36-EF5F29CC232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9A84-53DF-4BCE-BBFA-4D03EE638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4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0029-6105-4F8C-9E36-EF5F29CC232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9A84-53DF-4BCE-BBFA-4D03EE638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5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0029-6105-4F8C-9E36-EF5F29CC232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9A84-53DF-4BCE-BBFA-4D03EE638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8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090" y="721836"/>
            <a:ext cx="3657124" cy="144367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124" y="721836"/>
            <a:ext cx="5942827" cy="5587548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4090" y="2325917"/>
            <a:ext cx="3657124" cy="220115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0029-6105-4F8C-9E36-EF5F29CC232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9A84-53DF-4BCE-BBFA-4D03EE638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4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197" y="1523876"/>
            <a:ext cx="6019016" cy="12030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883" y="962448"/>
            <a:ext cx="3280547" cy="4812242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600"/>
            </a:lvl2pPr>
            <a:lvl3pPr marL="914309" indent="0">
              <a:buNone/>
              <a:defRPr sz="16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197" y="2922991"/>
            <a:ext cx="6020604" cy="215659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0029-6105-4F8C-9E36-EF5F29CC232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9A84-53DF-4BCE-BBFA-4D03EE638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5770" y="3119046"/>
            <a:ext cx="2981470" cy="3377481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123" y="4723125"/>
            <a:ext cx="8533289" cy="15862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123" y="721837"/>
            <a:ext cx="8533289" cy="3805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3123" y="6496527"/>
            <a:ext cx="1599992" cy="38431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59F0029-6105-4F8C-9E36-EF5F29CC232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123" y="6496527"/>
            <a:ext cx="7542818" cy="38431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1852" y="5871604"/>
            <a:ext cx="1142096" cy="7051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CF69A84-53DF-4BCE-BBFA-4D03EE638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28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154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21" indent="-285721" algn="l" defTabSz="457154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876" indent="-285721" algn="l" defTabSz="457154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030" indent="-285721" algn="l" defTabSz="457154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2896" indent="-171433" algn="l" defTabSz="457154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050" indent="-171433" algn="l" defTabSz="457154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349" indent="-228577" algn="l" defTabSz="457154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503" indent="-228577" algn="l" defTabSz="457154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8657" indent="-228577" algn="l" defTabSz="457154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5811" indent="-228577" algn="l" defTabSz="457154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0202" y="32300"/>
            <a:ext cx="1185870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Пеларгония</a:t>
            </a:r>
          </a:p>
        </p:txBody>
      </p:sp>
      <p:pic>
        <p:nvPicPr>
          <p:cNvPr id="7" name="Picture 4" descr="ÐÐ°ÑÑÐ¸Ð½ÐºÐ¸ Ð¿Ð¾ Ð·Ð°Ð¿ÑÐ¾ÑÑ Ð³ÐµÑÐ°Ð½Ñ">
            <a:extLst>
              <a:ext uri="{FF2B5EF4-FFF2-40B4-BE49-F238E27FC236}">
                <a16:creationId xmlns:a16="http://schemas.microsoft.com/office/drawing/2014/main" id="{87212CD3-5F38-48F0-AFE5-2EBCE4120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906" y="2025005"/>
            <a:ext cx="7200800" cy="4803357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5615C2-484E-47FA-A449-0E99628EAE9D}"/>
              </a:ext>
            </a:extLst>
          </p:cNvPr>
          <p:cNvSpPr/>
          <p:nvPr/>
        </p:nvSpPr>
        <p:spPr>
          <a:xfrm>
            <a:off x="3574926" y="1247072"/>
            <a:ext cx="5149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ПОЛЕЗНОЕ РАСТЕНИЕ - ГЕРАНЬ</a:t>
            </a:r>
            <a:endParaRPr lang="ru-RU" dirty="0"/>
          </a:p>
        </p:txBody>
      </p:sp>
      <p:pic>
        <p:nvPicPr>
          <p:cNvPr id="5" name="Рисунок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638" y="224805"/>
            <a:ext cx="2733675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201" y="747053"/>
            <a:ext cx="293211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144967661">
            <a:extLst>
              <a:ext uri="{FF2B5EF4-FFF2-40B4-BE49-F238E27FC236}">
                <a16:creationId xmlns:a16="http://schemas.microsoft.com/office/drawing/2014/main" id="{F9D7D8D0-34BC-4F59-B6A6-BB1C2CB1B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5447">
            <a:off x="374868" y="5424099"/>
            <a:ext cx="2091842" cy="168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144967661">
            <a:extLst>
              <a:ext uri="{FF2B5EF4-FFF2-40B4-BE49-F238E27FC236}">
                <a16:creationId xmlns:a16="http://schemas.microsoft.com/office/drawing/2014/main" id="{F9D7D8D0-34BC-4F59-B6A6-BB1C2CB1B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05232">
            <a:off x="10114990" y="4982914"/>
            <a:ext cx="2273792" cy="183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25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656853"/>
            <a:ext cx="993007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45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558" y="440829"/>
            <a:ext cx="90840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черенкования нам понадобиться:</a:t>
            </a:r>
          </a:p>
          <a:p>
            <a:pPr algn="just"/>
            <a:endParaRPr lang="ru-RU" sz="4000" dirty="0">
              <a:solidFill>
                <a:srgbClr val="3336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питательный грунт;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дренаж;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горшок с дренажным отверстием;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ножницы;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активированный уголь;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стимулятор корнеобразования;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шпажка;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здоровые саженцы пеларгонии;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для полива.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74" y="2097013"/>
            <a:ext cx="6180394" cy="46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7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ÐÐ°ÑÑÐ¸Ð½ÐºÐ¸ Ð¿Ð¾ Ð·Ð°Ð¿ÑÐ¾ÑÑ Ð³ÐµÑÐ°Ð½Ñ"/>
          <p:cNvPicPr>
            <a:picLocks noChangeAspect="1" noChangeArrowheads="1"/>
          </p:cNvPicPr>
          <p:nvPr/>
        </p:nvPicPr>
        <p:blipFill rotWithShape="1">
          <a:blip r:embed="rId2"/>
          <a:srcRect t="28986" r="39665" b="14693"/>
          <a:stretch/>
        </p:blipFill>
        <p:spPr bwMode="auto">
          <a:xfrm>
            <a:off x="2782838" y="2609570"/>
            <a:ext cx="7135111" cy="444746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26" y="-567283"/>
            <a:ext cx="3888432" cy="34704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2558" y="1198778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" name="Picture 11" descr="144967661">
            <a:extLst>
              <a:ext uri="{FF2B5EF4-FFF2-40B4-BE49-F238E27FC236}">
                <a16:creationId xmlns:a16="http://schemas.microsoft.com/office/drawing/2014/main" id="{F9D7D8D0-34BC-4F59-B6A6-BB1C2CB1B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3871">
            <a:off x="216007" y="4600504"/>
            <a:ext cx="2504727" cy="201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76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³ÐµÑÐ°Ð½Ñ">
            <a:extLst>
              <a:ext uri="{FF2B5EF4-FFF2-40B4-BE49-F238E27FC236}">
                <a16:creationId xmlns:a16="http://schemas.microsoft.com/office/drawing/2014/main" id="{62CD0164-AF65-4772-BB95-A058FE56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8589" b="16015"/>
          <a:stretch>
            <a:fillRect/>
          </a:stretch>
        </p:blipFill>
        <p:spPr bwMode="auto">
          <a:xfrm>
            <a:off x="1630710" y="143214"/>
            <a:ext cx="8723128" cy="5643602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71004A-C9FD-4450-98B8-A511953F18CA}"/>
              </a:ext>
            </a:extLst>
          </p:cNvPr>
          <p:cNvSpPr/>
          <p:nvPr/>
        </p:nvSpPr>
        <p:spPr>
          <a:xfrm>
            <a:off x="622599" y="5786816"/>
            <a:ext cx="10297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журавль во время перелета отбился от своей стаи, упал он в чистом поле. Шел холодный дождь и все тельце журавля окоченело. Потом пошел снег и укрыл птицу белым одеялом. </a:t>
            </a:r>
          </a:p>
        </p:txBody>
      </p:sp>
      <p:pic>
        <p:nvPicPr>
          <p:cNvPr id="4" name="Picture 11" descr="144967661">
            <a:extLst>
              <a:ext uri="{FF2B5EF4-FFF2-40B4-BE49-F238E27FC236}">
                <a16:creationId xmlns:a16="http://schemas.microsoft.com/office/drawing/2014/main" id="{F9D7D8D0-34BC-4F59-B6A6-BB1C2CB1B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34762">
            <a:off x="10555534" y="313861"/>
            <a:ext cx="1520858" cy="122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7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³ÐµÑÐ°Ð½Ñ">
            <a:extLst>
              <a:ext uri="{FF2B5EF4-FFF2-40B4-BE49-F238E27FC236}">
                <a16:creationId xmlns:a16="http://schemas.microsoft.com/office/drawing/2014/main" id="{75DAC2E8-5F9C-4612-BA97-D4C6864FE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356"/>
          <a:stretch>
            <a:fillRect/>
          </a:stretch>
        </p:blipFill>
        <p:spPr bwMode="auto">
          <a:xfrm>
            <a:off x="1846734" y="225787"/>
            <a:ext cx="8701387" cy="5660700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0F4476-A9D6-40DD-A7F3-9E260B8F1A65}"/>
              </a:ext>
            </a:extLst>
          </p:cNvPr>
          <p:cNvSpPr/>
          <p:nvPr/>
        </p:nvSpPr>
        <p:spPr>
          <a:xfrm>
            <a:off x="694606" y="5791182"/>
            <a:ext cx="10369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Журавль умирал и из его глаз скатилась слезинка, из которой выросло красивое растение, похожее на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лазуревое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небо, о котором тосковал журавль. Это и была герань.</a:t>
            </a:r>
          </a:p>
        </p:txBody>
      </p:sp>
    </p:spTree>
    <p:extLst>
      <p:ext uri="{BB962C8B-B14F-4D97-AF65-F5344CB8AC3E}">
        <p14:creationId xmlns:p14="http://schemas.microsoft.com/office/powerpoint/2010/main" val="280804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0868" y="653303"/>
            <a:ext cx="95729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Другое название герани – 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журавельник.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название появилось из-за схожести плодов герани с клювом журавля.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5"/>
          <a:stretch/>
        </p:blipFill>
        <p:spPr bwMode="auto">
          <a:xfrm>
            <a:off x="7271429" y="2133935"/>
            <a:ext cx="4152369" cy="479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0" y="2038298"/>
            <a:ext cx="3822753" cy="488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³ÐµÑÐ°Ð½Ñ">
            <a:extLst>
              <a:ext uri="{FF2B5EF4-FFF2-40B4-BE49-F238E27FC236}">
                <a16:creationId xmlns:a16="http://schemas.microsoft.com/office/drawing/2014/main" id="{A77834C9-E114-43D4-B598-A4F39C9A9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566" y="2848926"/>
            <a:ext cx="5608383" cy="40427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01249" y="143145"/>
            <a:ext cx="21319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589" y="1184935"/>
            <a:ext cx="116398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Герань – это очень красивое растение, которое обладает целым рядом целебных свойств. У него могут быть белые, розовые, оранжевые, красные и малиновые цветы.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/>
          <a:stretch/>
        </p:blipFill>
        <p:spPr bwMode="auto">
          <a:xfrm>
            <a:off x="6095206" y="2848926"/>
            <a:ext cx="5655839" cy="399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06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083" y="1664965"/>
            <a:ext cx="7073085" cy="53048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339" y="1664965"/>
            <a:ext cx="5040560" cy="401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герани считается нормальной комнатная температура. В холодную пору года, наиболее приемлемая температура для цветка от +10 до 15 градусов, поэтому лучше расположить растение на подоконнике. </a:t>
            </a:r>
            <a:endParaRPr lang="ru-RU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2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782294" cy="358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51" y="3449614"/>
            <a:ext cx="4796681" cy="359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31110" y="944885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растение можно посадить    семенами</a:t>
            </a:r>
            <a:endParaRPr lang="ru-RU" sz="3200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5375126" y="2022103"/>
            <a:ext cx="1600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3214886" y="5248605"/>
            <a:ext cx="1600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1137" y="4353237"/>
            <a:ext cx="5507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можно посадить черенками</a:t>
            </a:r>
            <a:r>
              <a:rPr lang="ru-RU" sz="32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5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590" y="1448941"/>
            <a:ext cx="58326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растение обладает массой полезных свойств: 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 в воздух бактерицидные вещества;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стягивающее действие на организм;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при фарингите;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кровоостанавливающим средством;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снимает усталость, нормализует нервную систему.</a:t>
            </a:r>
          </a:p>
          <a:p>
            <a:pPr marL="342900" indent="-342900">
              <a:buFontTx/>
              <a:buChar char="-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334" y="3257923"/>
            <a:ext cx="4621766" cy="39604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2033" y="339204"/>
            <a:ext cx="54004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Герань- чудо лекарь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900" y="339204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31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50" y="296813"/>
            <a:ext cx="11665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когда же можно черенковать пеларгонию?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13" y="1880989"/>
            <a:ext cx="10219769" cy="51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9821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492</TotalTime>
  <Words>242</Words>
  <Application>Microsoft Office PowerPoint</Application>
  <PresentationFormat>Произвольный</PresentationFormat>
  <Paragraphs>33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ismailova</dc:creator>
  <cp:lastModifiedBy>Пользователь</cp:lastModifiedBy>
  <cp:revision>66</cp:revision>
  <dcterms:created xsi:type="dcterms:W3CDTF">2024-02-26T08:41:58Z</dcterms:created>
  <dcterms:modified xsi:type="dcterms:W3CDTF">2025-07-21T22:20:42Z</dcterms:modified>
</cp:coreProperties>
</file>