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7" r:id="rId11"/>
    <p:sldId id="267" r:id="rId12"/>
    <p:sldId id="258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87D46-EC2D-43B6-8A85-A5F54CE46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4AEE7D-29EB-4E9A-9980-A8EFC9384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F6F3A-3F7F-429A-8888-3CCDFD180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95A9-9844-469B-B13F-FBF8793E6EC9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265220-2AF9-462E-B7E9-5B03EBF77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48A11C-F59D-4595-BE6B-2EBEB9C88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F618-E2FF-4C6C-962E-13288DE4F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155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DFD5A-0CB9-4116-8902-1CD924E7F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0995BA-7802-4847-B199-7C97EF651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3EAC26-BB24-427A-A2C6-21130F963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95A9-9844-469B-B13F-FBF8793E6EC9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BF8EF9-0910-43C3-8636-AAEF1F07C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20719-CDC7-4513-A3E4-46FBDECB9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F618-E2FF-4C6C-962E-13288DE4F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2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01F9AB-44F0-4F50-86BA-EBF544A40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1013BA-B17B-4ED1-9FA4-9A838E323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D62090-72A8-4F23-BAC0-5A03EF055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95A9-9844-469B-B13F-FBF8793E6EC9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66C5B6-DD70-4491-A59E-773ABBFDE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F304AE-AA5F-4C1F-8EE8-6CC2EC1A5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F618-E2FF-4C6C-962E-13288DE4F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12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C2BCF-3E8C-4AB7-829E-245E24B3D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3D45AA-50A7-4F65-9395-60D315670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ECA10A-A225-49B1-9894-2E9700278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95A9-9844-469B-B13F-FBF8793E6EC9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F3C020-0A76-49F2-8DE0-CF4901BEB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E45170-0FF2-49CE-9099-1B0CE26D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F618-E2FF-4C6C-962E-13288DE4F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38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3EC8D-30A6-44A9-ADCA-8E7FF5056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5348E6-B470-44D3-A6A3-658DDE8F3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8725DA-BFA4-44F2-8E90-F89E6103A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95A9-9844-469B-B13F-FBF8793E6EC9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8025AD-FD15-4691-8AE5-0AEB50BD7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F2053E-42BA-4207-97CB-DDA227241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F618-E2FF-4C6C-962E-13288DE4F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12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D5558-65C9-4BB0-8670-54551CB89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5D9E4B-96B6-4862-B446-F0BE6ACD08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6A5977-7DA8-415C-BCC1-A08F3F493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1D8E0A-458B-47CA-A6F8-907111C1E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95A9-9844-469B-B13F-FBF8793E6EC9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542441-4D10-4F02-953D-E0E0B498C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3562FE-F251-4246-90B2-A330529E9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F618-E2FF-4C6C-962E-13288DE4F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721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A3CDE-2BDF-435C-943C-1D1867A6B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E12A5E-56E1-4F57-9FD9-EBD22F7BD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8B13A4-136A-4914-8CF9-74EB14735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F9438E-DDA0-4730-8380-E77A2A7F0C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C308B90-6BC6-44FD-B6F6-3D818E284B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606A9AB-C4EF-4466-8BBB-022BD62CF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95A9-9844-469B-B13F-FBF8793E6EC9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8BE896-152A-470B-BBB3-9DA631B2E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9D723BB-5BEC-4FF1-8B93-25EC8C05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F618-E2FF-4C6C-962E-13288DE4F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38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22D49-89AD-4E04-AE0D-DF2301B74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13D916-7BED-42D9-AE3F-5A1F132FC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95A9-9844-469B-B13F-FBF8793E6EC9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87D4DC-F0BE-4887-9B25-126068C4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3FA87B-1A3C-4D7C-8762-6D57D390C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F618-E2FF-4C6C-962E-13288DE4F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814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C3976D7-3456-4BC5-9F04-371353E17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95A9-9844-469B-B13F-FBF8793E6EC9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BC1773-42AA-4409-976F-CDE8FE968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734857-624C-40C1-962A-447F6FC5C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F618-E2FF-4C6C-962E-13288DE4F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26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551A8-D962-4FD6-BF21-1994D3B96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C26EAA-7513-4950-8273-C4C3F6759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65937D-6799-421B-9E4F-2F547571A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731A31-F669-4863-B87B-7927E4105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95A9-9844-469B-B13F-FBF8793E6EC9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506E8F-248F-455A-A615-F906B06C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1FE1FB-1A4A-444F-94D7-1E84C8F6C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F618-E2FF-4C6C-962E-13288DE4F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029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FD885D-C707-44CA-B7E1-19FB6B43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F5B6A7F-DA83-4ACD-9E86-658B75E87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703CA8-AC25-4B4A-AAC6-A5959EDAE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9EBE7B-8F42-4C8E-B390-4556E22B7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95A9-9844-469B-B13F-FBF8793E6EC9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DCE29D-7284-433F-A0F5-03F03222B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153050-1C13-4FB1-8F60-CDBFB779A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F618-E2FF-4C6C-962E-13288DE4F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182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2B310-E85D-416A-B5CC-2A7F20754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8FE32B-8DC3-4F84-AB5F-772031394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EFCFE8-D149-4F0B-A9E4-C89C98453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895A9-9844-469B-B13F-FBF8793E6EC9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3AAE4B-C90A-48F8-8125-62C16CC69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6621EA-2AF2-4450-BF3A-535D14C94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AF618-E2FF-4C6C-962E-13288DE4F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90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78E75-246B-4977-BD45-6EA3E0760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7245" y="365759"/>
            <a:ext cx="9144000" cy="925649"/>
          </a:xfrm>
        </p:spPr>
        <p:txBody>
          <a:bodyPr/>
          <a:lstStyle/>
          <a:p>
            <a:r>
              <a:rPr lang="ru-RU" dirty="0"/>
              <a:t>Структура книги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1212B6-1F9A-420C-8014-EBDC0DFE2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97" y="1415960"/>
            <a:ext cx="8600530" cy="491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03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03EBF-144B-4B59-94AB-4A61D8431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83" y="169183"/>
            <a:ext cx="10515600" cy="1325563"/>
          </a:xfrm>
        </p:spPr>
        <p:txBody>
          <a:bodyPr/>
          <a:lstStyle/>
          <a:p>
            <a:r>
              <a:rPr lang="ru-RU" dirty="0"/>
              <a:t>Титульный лист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D46F117-A80F-4497-AC2D-3B5873207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492" y="1494746"/>
            <a:ext cx="8953662" cy="5036435"/>
          </a:xfrm>
        </p:spPr>
      </p:pic>
    </p:spTree>
    <p:extLst>
      <p:ext uri="{BB962C8B-B14F-4D97-AF65-F5344CB8AC3E}">
        <p14:creationId xmlns:p14="http://schemas.microsoft.com/office/powerpoint/2010/main" val="1693882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3BDF41-504D-430E-8852-67019B616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107" y="166550"/>
            <a:ext cx="8079177" cy="62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90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9B9F9-F2F8-43DF-9F54-8675BFC0C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8" y="0"/>
            <a:ext cx="10515600" cy="1325563"/>
          </a:xfrm>
        </p:spPr>
        <p:txBody>
          <a:bodyPr/>
          <a:lstStyle/>
          <a:p>
            <a:r>
              <a:rPr lang="ru-RU" dirty="0"/>
              <a:t>Выходные данные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D3F074F-0AF1-43C1-9581-520F39716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0176" y="1132499"/>
            <a:ext cx="7634001" cy="572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97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995534B-DD90-41D3-A708-62962FAFA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04" y="291929"/>
            <a:ext cx="8365521" cy="6274141"/>
          </a:xfrm>
        </p:spPr>
      </p:pic>
    </p:spTree>
    <p:extLst>
      <p:ext uri="{BB962C8B-B14F-4D97-AF65-F5344CB8AC3E}">
        <p14:creationId xmlns:p14="http://schemas.microsoft.com/office/powerpoint/2010/main" val="3224001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FD76D-E572-4382-94C8-D81A7F486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191867"/>
            <a:ext cx="10515600" cy="941161"/>
          </a:xfrm>
        </p:spPr>
        <p:txBody>
          <a:bodyPr/>
          <a:lstStyle/>
          <a:p>
            <a:r>
              <a:rPr lang="ru-RU" dirty="0"/>
              <a:t>Оглавление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2563CB7-E60C-49D0-B198-EDEEAFB2E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49" y="427899"/>
            <a:ext cx="4485382" cy="570117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96C421-98FD-4733-9C92-62D826F40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3" y="1679197"/>
            <a:ext cx="6122592" cy="459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8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762B9-5E81-4899-BF8B-2B2BEFC73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83" y="297906"/>
            <a:ext cx="10515600" cy="797469"/>
          </a:xfrm>
        </p:spPr>
        <p:txBody>
          <a:bodyPr/>
          <a:lstStyle/>
          <a:p>
            <a:r>
              <a:rPr lang="ru-RU" dirty="0"/>
              <a:t>Иллюстрации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A63C2AE-E445-4DB3-BFA9-763DD7CDA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3" y="990871"/>
            <a:ext cx="4688238" cy="602665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2988E8-E7F7-4EDE-AC11-E8C05D538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84" y="141151"/>
            <a:ext cx="3400698" cy="425087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79BCF82-9673-461D-8577-909A825D5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72" y="1546830"/>
            <a:ext cx="3776745" cy="501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3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5D7944-E164-41E2-980A-71F8FD3E7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0" y="2690949"/>
            <a:ext cx="5279571" cy="39253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8DF460-5A35-470E-A9FC-3420021AA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10" y="214941"/>
            <a:ext cx="5978740" cy="391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8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CB6B9-6F53-44AC-9237-357B6C3F1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Суперобложка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224F726-A8F9-4814-89CF-5DB1563563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88" y="2141537"/>
            <a:ext cx="6543365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FB2093-CFB8-4CDA-B462-6CD48C2E9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2143"/>
            <a:ext cx="5699760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81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BD2C-3574-4CCE-9967-73DFFC30D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Обложка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007D7BA-C1EF-4FC2-9B8C-FDA273D37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71" y="1796528"/>
            <a:ext cx="5411231" cy="397725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365BC4-5B6E-4BBA-9C42-5AC44C30C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735" y="1779846"/>
            <a:ext cx="3504111" cy="471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5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390FC53-B695-4390-A1D7-32170C425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" y="114391"/>
            <a:ext cx="4074769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ED012E-8BAF-4277-88A1-E1E0D17D6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36" y="1629572"/>
            <a:ext cx="3716927" cy="47982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0C03E9-375A-404C-9BA5-D6625C074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330" y="114391"/>
            <a:ext cx="3696662" cy="522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26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529B74-6BEF-49FD-B272-125C1F450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6" y="141739"/>
            <a:ext cx="5128125" cy="65745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EB6913-9044-4F88-A338-7E3BE8844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148" y="261821"/>
            <a:ext cx="4874486" cy="633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61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27599-7C65-4FB1-81E8-0F266289A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97" y="90557"/>
            <a:ext cx="10515600" cy="810532"/>
          </a:xfrm>
        </p:spPr>
        <p:txBody>
          <a:bodyPr/>
          <a:lstStyle/>
          <a:p>
            <a:r>
              <a:rPr lang="ru-RU" dirty="0"/>
              <a:t>Книжный блок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0794FEA-4D19-4917-87DD-83057AF8B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5" y="668418"/>
            <a:ext cx="5000897" cy="395785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E2A134-F7A2-497C-8F69-329BADBCD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817" y="155509"/>
            <a:ext cx="4286250" cy="29146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B21F7E-20E0-4073-85B3-79E845722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942" y="3284253"/>
            <a:ext cx="3410290" cy="341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17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19B1FF-25A5-41A9-89E3-B890BE283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55" y="169182"/>
            <a:ext cx="10515600" cy="1325563"/>
          </a:xfrm>
        </p:spPr>
        <p:txBody>
          <a:bodyPr/>
          <a:lstStyle/>
          <a:p>
            <a:r>
              <a:rPr lang="ru-RU" dirty="0"/>
              <a:t>Ляссе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C24116E-B0A6-4810-AA65-6D027B9D8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463" y="1969317"/>
            <a:ext cx="4351338" cy="4351338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F1F5AA-0D8E-476A-AD87-C9B063D97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5" y="2152831"/>
            <a:ext cx="4723373" cy="374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5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1F9FE-041C-4924-9D75-9F43E2733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Фронтиспис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670ACBB-656B-41C2-A32B-874C99C20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400" y="1690688"/>
            <a:ext cx="5986558" cy="3968233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40B2AA9-D473-4123-A0FC-C3A32A0E3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" y="1690688"/>
            <a:ext cx="5708164" cy="378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34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E60C6-B19C-41E8-A2EF-BCB1CE763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Форзац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BE28081-923E-47E0-AF1C-197790618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7" y="1526767"/>
            <a:ext cx="5353441" cy="341099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7B949F-DE4F-4CAD-A734-D6C1C805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53" y="2600598"/>
            <a:ext cx="5353441" cy="358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50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F721030-36CD-432D-BBA0-C8F906015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6" y="2583271"/>
            <a:ext cx="6015264" cy="400757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E3045E-62D6-480F-AFCD-D95C44DF23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006" y="184648"/>
            <a:ext cx="57150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203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15</Words>
  <Application>Microsoft Office PowerPoint</Application>
  <PresentationFormat>Широкоэкранный</PresentationFormat>
  <Paragraphs>11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Структура книги</vt:lpstr>
      <vt:lpstr>Обложка</vt:lpstr>
      <vt:lpstr>Презентация PowerPoint</vt:lpstr>
      <vt:lpstr>Презентация PowerPoint</vt:lpstr>
      <vt:lpstr>Книжный блок</vt:lpstr>
      <vt:lpstr>Ляссе</vt:lpstr>
      <vt:lpstr>Фронтиспис</vt:lpstr>
      <vt:lpstr>Форзац</vt:lpstr>
      <vt:lpstr>Презентация PowerPoint</vt:lpstr>
      <vt:lpstr>Титульный лист</vt:lpstr>
      <vt:lpstr>Презентация PowerPoint</vt:lpstr>
      <vt:lpstr>Выходные данные</vt:lpstr>
      <vt:lpstr>Презентация PowerPoint</vt:lpstr>
      <vt:lpstr>Оглавление </vt:lpstr>
      <vt:lpstr>Иллюстрации</vt:lpstr>
      <vt:lpstr>Презентация PowerPoint</vt:lpstr>
      <vt:lpstr>Суперобложка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книги</dc:title>
  <dc:creator>Пользователь</dc:creator>
  <cp:lastModifiedBy>Пользователь</cp:lastModifiedBy>
  <cp:revision>3</cp:revision>
  <dcterms:created xsi:type="dcterms:W3CDTF">2025-08-11T06:12:52Z</dcterms:created>
  <dcterms:modified xsi:type="dcterms:W3CDTF">2025-08-11T06:31:39Z</dcterms:modified>
</cp:coreProperties>
</file>